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4"/>
    <p:sldMasterId id="21474837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Inconsolata"/>
      <p:regular r:id="rId35"/>
      <p:bold r:id="rId36"/>
    </p:embeddedFont>
    <p:embeddedFont>
      <p:font typeface="Roboto Light"/>
      <p:regular r:id="rId37"/>
      <p:bold r:id="rId38"/>
      <p:italic r:id="rId39"/>
      <p:boldItalic r:id="rId40"/>
    </p:embeddedFont>
    <p:embeddedFont>
      <p:font typeface="Comforta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26">
          <p15:clr>
            <a:srgbClr val="9AA0A6"/>
          </p15:clr>
        </p15:guide>
        <p15:guide id="2" pos="288">
          <p15:clr>
            <a:srgbClr val="9AA0A6"/>
          </p15:clr>
        </p15:guide>
        <p15:guide id="3">
          <p15:clr>
            <a:srgbClr val="9AA0A6"/>
          </p15:clr>
        </p15:guide>
        <p15:guide id="4" orient="horz" pos="13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26" orient="horz"/>
        <p:guide pos="288"/>
        <p:guide/>
        <p:guide pos="13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Italic.fntdata"/><Relationship Id="rId42" Type="http://schemas.openxmlformats.org/officeDocument/2006/relationships/font" Target="fonts/Comfortaa-bold.fntdata"/><Relationship Id="rId41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Medium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Inconsolata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Light-regular.fntdata"/><Relationship Id="rId36" Type="http://schemas.openxmlformats.org/officeDocument/2006/relationships/font" Target="fonts/Inconsolata-bold.fntdata"/><Relationship Id="rId39" Type="http://schemas.openxmlformats.org/officeDocument/2006/relationships/font" Target="fonts/RobotoLight-italic.fntdata"/><Relationship Id="rId38" Type="http://schemas.openxmlformats.org/officeDocument/2006/relationships/font" Target="fonts/RobotoLigh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29" Type="http://schemas.openxmlformats.org/officeDocument/2006/relationships/font" Target="fonts/RobotoMedium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4789b2c7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4789b2c7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870d48a06d_0_2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870d48a06d_0_2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shutterstock_1058697977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85a5d813d8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85a5d813d8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shutterstock_1083618569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870d48a06d_0_2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870d48a06d_0_2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870d48a06d_0_2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870d48a06d_0_2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73fc8df88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73fc8df88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870d48a06d_0_2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870d48a06d_0_2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shutterstock_699342883_Modified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870d48a06d_0_2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870d48a06d_0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shutterstock_1514413673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870d48a0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870d48a0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shutterstock_1514413673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870d48a06d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870d48a06d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870d48a06d_0_1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870d48a06d_0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shutterstock_603345986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870d48a06d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870d48a06d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AdobeStock_143498286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85a5d813d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85a5d813d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g870d48a06d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" name="Google Shape;2107;g870d48a06d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870d48a06d_0_2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870d48a06d_0_2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870d48a06d_0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870d48a06d_0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shutterstock_1514413673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7.png"/><Relationship Id="rId3" Type="http://schemas.openxmlformats.org/officeDocument/2006/relationships/image" Target="../media/image21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8.png"/><Relationship Id="rId3" Type="http://schemas.openxmlformats.org/officeDocument/2006/relationships/image" Target="../media/image21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53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6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69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6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6" Type="http://schemas.openxmlformats.org/officeDocument/2006/relationships/image" Target="../media/image68.png"/><Relationship Id="rId7" Type="http://schemas.openxmlformats.org/officeDocument/2006/relationships/image" Target="../media/image65.png"/><Relationship Id="rId8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71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93.png"/><Relationship Id="rId7" Type="http://schemas.openxmlformats.org/officeDocument/2006/relationships/image" Target="../media/image78.png"/><Relationship Id="rId8" Type="http://schemas.openxmlformats.org/officeDocument/2006/relationships/image" Target="../media/image7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5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2.png"/><Relationship Id="rId4" Type="http://schemas.openxmlformats.org/officeDocument/2006/relationships/image" Target="../media/image86.png"/><Relationship Id="rId9" Type="http://schemas.openxmlformats.org/officeDocument/2006/relationships/image" Target="../media/image88.png"/><Relationship Id="rId5" Type="http://schemas.openxmlformats.org/officeDocument/2006/relationships/image" Target="../media/image90.png"/><Relationship Id="rId6" Type="http://schemas.openxmlformats.org/officeDocument/2006/relationships/image" Target="../media/image87.png"/><Relationship Id="rId7" Type="http://schemas.openxmlformats.org/officeDocument/2006/relationships/image" Target="../media/image92.png"/><Relationship Id="rId8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9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9.png"/><Relationship Id="rId3" Type="http://schemas.openxmlformats.org/officeDocument/2006/relationships/image" Target="../media/image1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Relationship Id="rId3" Type="http://schemas.openxmlformats.org/officeDocument/2006/relationships/image" Target="../media/image106.png"/><Relationship Id="rId4" Type="http://schemas.openxmlformats.org/officeDocument/2006/relationships/image" Target="../media/image9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Relationship Id="rId3" Type="http://schemas.openxmlformats.org/officeDocument/2006/relationships/image" Target="../media/image106.png"/><Relationship Id="rId4" Type="http://schemas.openxmlformats.org/officeDocument/2006/relationships/image" Target="../media/image10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Relationship Id="rId3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Relationship Id="rId3" Type="http://schemas.openxmlformats.org/officeDocument/2006/relationships/image" Target="../media/image10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21.png"/><Relationship Id="rId4" Type="http://schemas.openxmlformats.org/officeDocument/2006/relationships/image" Target="../media/image11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36.png"/><Relationship Id="rId4" Type="http://schemas.openxmlformats.org/officeDocument/2006/relationships/image" Target="../media/image13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26.png"/><Relationship Id="rId4" Type="http://schemas.openxmlformats.org/officeDocument/2006/relationships/image" Target="../media/image132.png"/><Relationship Id="rId5" Type="http://schemas.openxmlformats.org/officeDocument/2006/relationships/image" Target="../media/image12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8.png"/><Relationship Id="rId5" Type="http://schemas.openxmlformats.org/officeDocument/2006/relationships/image" Target="../media/image13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47.png"/><Relationship Id="rId4" Type="http://schemas.openxmlformats.org/officeDocument/2006/relationships/image" Target="../media/image137.png"/><Relationship Id="rId5" Type="http://schemas.openxmlformats.org/officeDocument/2006/relationships/image" Target="../media/image144.png"/><Relationship Id="rId6" Type="http://schemas.openxmlformats.org/officeDocument/2006/relationships/image" Target="../media/image13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45.png"/><Relationship Id="rId4" Type="http://schemas.openxmlformats.org/officeDocument/2006/relationships/image" Target="../media/image137.png"/><Relationship Id="rId5" Type="http://schemas.openxmlformats.org/officeDocument/2006/relationships/image" Target="../media/image142.png"/><Relationship Id="rId6" Type="http://schemas.openxmlformats.org/officeDocument/2006/relationships/image" Target="../media/image13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8.png"/><Relationship Id="rId3" Type="http://schemas.openxmlformats.org/officeDocument/2006/relationships/image" Target="../media/image141.png"/><Relationship Id="rId4" Type="http://schemas.openxmlformats.org/officeDocument/2006/relationships/image" Target="../media/image140.png"/><Relationship Id="rId5" Type="http://schemas.openxmlformats.org/officeDocument/2006/relationships/image" Target="../media/image14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Relationship Id="rId3" Type="http://schemas.openxmlformats.org/officeDocument/2006/relationships/image" Target="../media/image162.png"/><Relationship Id="rId4" Type="http://schemas.openxmlformats.org/officeDocument/2006/relationships/image" Target="../media/image158.png"/><Relationship Id="rId5" Type="http://schemas.openxmlformats.org/officeDocument/2006/relationships/image" Target="../media/image152.png"/><Relationship Id="rId6" Type="http://schemas.openxmlformats.org/officeDocument/2006/relationships/image" Target="../media/image15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61.png"/><Relationship Id="rId4" Type="http://schemas.openxmlformats.org/officeDocument/2006/relationships/image" Target="../media/image153.png"/><Relationship Id="rId5" Type="http://schemas.openxmlformats.org/officeDocument/2006/relationships/image" Target="../media/image15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1.png"/><Relationship Id="rId3" Type="http://schemas.openxmlformats.org/officeDocument/2006/relationships/image" Target="../media/image155.png"/><Relationship Id="rId4" Type="http://schemas.openxmlformats.org/officeDocument/2006/relationships/image" Target="../media/image160.png"/><Relationship Id="rId5" Type="http://schemas.openxmlformats.org/officeDocument/2006/relationships/image" Target="../media/image163.png"/><Relationship Id="rId6" Type="http://schemas.openxmlformats.org/officeDocument/2006/relationships/image" Target="../media/image157.png"/><Relationship Id="rId7" Type="http://schemas.openxmlformats.org/officeDocument/2006/relationships/image" Target="../media/image15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4.png"/><Relationship Id="rId3" Type="http://schemas.openxmlformats.org/officeDocument/2006/relationships/image" Target="../media/image170.png"/><Relationship Id="rId4" Type="http://schemas.openxmlformats.org/officeDocument/2006/relationships/image" Target="../media/image164.png"/><Relationship Id="rId5" Type="http://schemas.openxmlformats.org/officeDocument/2006/relationships/image" Target="../media/image166.png"/><Relationship Id="rId6" Type="http://schemas.openxmlformats.org/officeDocument/2006/relationships/image" Target="../media/image168.png"/><Relationship Id="rId7" Type="http://schemas.openxmlformats.org/officeDocument/2006/relationships/image" Target="../media/image16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73.png"/><Relationship Id="rId4" Type="http://schemas.openxmlformats.org/officeDocument/2006/relationships/image" Target="../media/image165.png"/><Relationship Id="rId5" Type="http://schemas.openxmlformats.org/officeDocument/2006/relationships/image" Target="../media/image17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1.png"/><Relationship Id="rId3" Type="http://schemas.openxmlformats.org/officeDocument/2006/relationships/image" Target="../media/image169.png"/><Relationship Id="rId4" Type="http://schemas.openxmlformats.org/officeDocument/2006/relationships/image" Target="../media/image172.png"/><Relationship Id="rId5" Type="http://schemas.openxmlformats.org/officeDocument/2006/relationships/image" Target="../media/image178.png"/><Relationship Id="rId6" Type="http://schemas.openxmlformats.org/officeDocument/2006/relationships/image" Target="../media/image176.png"/><Relationship Id="rId7" Type="http://schemas.openxmlformats.org/officeDocument/2006/relationships/image" Target="../media/image185.png"/><Relationship Id="rId8" Type="http://schemas.openxmlformats.org/officeDocument/2006/relationships/image" Target="../media/image17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5.png"/><Relationship Id="rId3" Type="http://schemas.openxmlformats.org/officeDocument/2006/relationships/image" Target="../media/image183.png"/><Relationship Id="rId4" Type="http://schemas.openxmlformats.org/officeDocument/2006/relationships/image" Target="../media/image180.png"/><Relationship Id="rId5" Type="http://schemas.openxmlformats.org/officeDocument/2006/relationships/image" Target="../media/image179.png"/><Relationship Id="rId6" Type="http://schemas.openxmlformats.org/officeDocument/2006/relationships/image" Target="../media/image182.png"/><Relationship Id="rId7" Type="http://schemas.openxmlformats.org/officeDocument/2006/relationships/image" Target="../media/image184.png"/><Relationship Id="rId8" Type="http://schemas.openxmlformats.org/officeDocument/2006/relationships/image" Target="../media/image18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81.png"/><Relationship Id="rId4" Type="http://schemas.openxmlformats.org/officeDocument/2006/relationships/image" Target="../media/image194.png"/><Relationship Id="rId5" Type="http://schemas.openxmlformats.org/officeDocument/2006/relationships/image" Target="../media/image186.png"/><Relationship Id="rId6" Type="http://schemas.openxmlformats.org/officeDocument/2006/relationships/image" Target="../media/image18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0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9" Type="http://schemas.openxmlformats.org/officeDocument/2006/relationships/image" Target="../media/image195.png"/><Relationship Id="rId5" Type="http://schemas.openxmlformats.org/officeDocument/2006/relationships/image" Target="../media/image188.png"/><Relationship Id="rId6" Type="http://schemas.openxmlformats.org/officeDocument/2006/relationships/image" Target="../media/image191.png"/><Relationship Id="rId7" Type="http://schemas.openxmlformats.org/officeDocument/2006/relationships/image" Target="../media/image198.png"/><Relationship Id="rId8" Type="http://schemas.openxmlformats.org/officeDocument/2006/relationships/image" Target="../media/image19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9.png"/><Relationship Id="rId3" Type="http://schemas.openxmlformats.org/officeDocument/2006/relationships/image" Target="../media/image196.png"/><Relationship Id="rId4" Type="http://schemas.openxmlformats.org/officeDocument/2006/relationships/image" Target="../media/image200.png"/><Relationship Id="rId9" Type="http://schemas.openxmlformats.org/officeDocument/2006/relationships/image" Target="../media/image202.png"/><Relationship Id="rId5" Type="http://schemas.openxmlformats.org/officeDocument/2006/relationships/image" Target="../media/image201.png"/><Relationship Id="rId6" Type="http://schemas.openxmlformats.org/officeDocument/2006/relationships/image" Target="../media/image204.png"/><Relationship Id="rId7" Type="http://schemas.openxmlformats.org/officeDocument/2006/relationships/image" Target="../media/image203.png"/><Relationship Id="rId8" Type="http://schemas.openxmlformats.org/officeDocument/2006/relationships/image" Target="../media/image20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3.png"/><Relationship Id="rId3" Type="http://schemas.openxmlformats.org/officeDocument/2006/relationships/image" Target="../media/image2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10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9" name="Google Shape;2019;p1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0" name="Google Shape;2020;p10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4" name="Google Shape;2024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7" name="Google Shape;2027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0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31" name="Google Shape;2031;p105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032" name="Google Shape;203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5" name="Google Shape;203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20" name="Google Shape;1020;p53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21" name="Google Shape;10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6" name="Google Shape;1026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8" name="Google Shape;1028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9" name="Google Shape;10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0" name="Google Shape;1030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1" name="Google Shape;1031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2" name="Google Shape;1032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3" name="Google Shape;103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8" name="Google Shape;10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1" name="Google Shape;1041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2" name="Google Shape;104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8" name="Google Shape;10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0" name="Google Shape;1050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1" name="Google Shape;1051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2" name="Google Shape;10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6" name="Google Shape;1056;p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8" name="Google Shape;10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60" name="Google Shape;1060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1" name="Google Shape;1061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3" name="Google Shape;1063;p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7" name="Google Shape;106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8" name="Google Shape;1068;p5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3" name="Google Shape;107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8" name="Google Shape;107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9" name="Google Shape;1079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0" name="Google Shape;1080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61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7" name="Google Shape;1087;p6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6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0" name="Google Shape;1090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6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6" name="Google Shape;1096;p6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8" name="Google Shape;1098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4" name="Google Shape;1104;p6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5" name="Google Shape;1105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6" name="Google Shape;11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6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6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6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2" name="Google Shape;1122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3" name="Google Shape;112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4" name="Google Shape;1124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6" name="Google Shape;1126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6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2" name="Google Shape;11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6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6" name="Google Shape;1136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8" name="Google Shape;113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2" name="Google Shape;1142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3" name="Google Shape;1143;p6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4" name="Google Shape;1144;p6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6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6" name="Google Shape;1146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7" name="Google Shape;1147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8" name="Google Shape;114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p6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4" name="Google Shape;115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6" name="Google Shape;1156;p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62" name="Google Shape;11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3" name="Google Shape;11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4" name="Google Shape;1164;p7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7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7" name="Google Shape;1167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7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3" name="Google Shape;1173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4" name="Google Shape;117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6" name="Google Shape;1176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8" name="Google Shape;1178;p7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9" name="Google Shape;117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2" name="Google Shape;118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5" name="Google Shape;1185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7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8" name="Google Shape;1188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7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1" name="Google Shape;1191;p7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7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7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6" name="Google Shape;1196;p7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1" name="Google Shape;1201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2" name="Google Shape;120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3" name="Google Shape;1203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4" name="Google Shape;1204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5" name="Google Shape;1205;p7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6" name="Google Shape;1206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9" name="Google Shape;1209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2" name="Google Shape;1212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7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5" name="Google Shape;1215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6" name="Google Shape;1216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7" name="Google Shape;1217;p7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8" name="Google Shape;1218;p7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2" name="Google Shape;1222;p7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7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4" name="Google Shape;1224;p7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5" name="Google Shape;1225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6" name="Google Shape;1226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7" name="Google Shape;1227;p7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3" name="Google Shape;1233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5" name="Google Shape;1235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6" name="Google Shape;1236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7" name="Google Shape;1237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7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2" name="Google Shape;1242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7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4" name="Google Shape;1264;p7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5" name="Google Shape;1265;p7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0" name="Google Shape;1270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1" name="Google Shape;1271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2" name="Google Shape;1272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3" name="Google Shape;1273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4" name="Google Shape;1274;p7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5" name="Google Shape;127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6" name="Google Shape;127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7" name="Google Shape;1277;p7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8" name="Google Shape;1278;p7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7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0" name="Google Shape;128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7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7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4" name="Google Shape;128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7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7" name="Google Shape;1287;p7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8" name="Google Shape;1288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9" name="Google Shape;1289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0" name="Google Shape;1290;p7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7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2" name="Google Shape;129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7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7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6" name="Google Shape;1296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7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0" name="Google Shape;1300;p7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7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2" name="Google Shape;1302;p7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7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6" name="Google Shape;1306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7" name="Google Shape;1307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9" name="Google Shape;1309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0" name="Google Shape;1310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1" name="Google Shape;1311;p7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12" name="Google Shape;131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3" name="Google Shape;131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p7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5" name="Google Shape;1315;p7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7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7" name="Google Shape;131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8" name="Google Shape;131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7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7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1" name="Google Shape;1321;p7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22" name="Google Shape;132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3" name="Google Shape;132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7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5" name="Google Shape;1325;p7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7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7" name="Google Shape;132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7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0" name="Google Shape;1330;p7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1" name="Google Shape;1331;p7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32" name="Google Shape;133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3" name="Google Shape;133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7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7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7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7" name="Google Shape;133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8" name="Google Shape;133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7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7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7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42" name="Google Shape;134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3" name="Google Shape;134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7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8" name="Google Shape;134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9" name="Google Shape;1349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0" name="Google Shape;1350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4" name="Google Shape;135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9" name="Google Shape;135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0" name="Google Shape;136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3" name="Google Shape;1363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4" name="Google Shape;136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5" name="Google Shape;136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9" name="Google Shape;136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4" name="Google Shape;137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7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9" name="Google Shape;137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7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4" name="Google Shape;138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7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9" name="Google Shape;138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7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5" name="Google Shape;1395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6" name="Google Shape;1396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7" name="Google Shape;1397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8" name="Google Shape;1398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7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7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1" name="Google Shape;140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7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4" name="Google Shape;1404;p7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5" name="Google Shape;1405;p7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6" name="Google Shape;140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8" name="Google Shape;1408;p7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7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0" name="Google Shape;1410;p7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1" name="Google Shape;141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2" name="Google Shape;141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3" name="Google Shape;1413;p7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7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7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6" name="Google Shape;141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7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7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7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1" name="Google Shape;142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7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7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7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6" name="Google Shape;142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7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9" name="Google Shape;1429;p7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7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1" name="Google Shape;143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7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7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7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6" name="Google Shape;143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7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2" name="Google Shape;1442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3" name="Google Shape;1443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4" name="Google Shape;1444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6" name="Google Shape;1446;p7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7" name="Google Shape;144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8" name="Google Shape;1448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7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1" name="Google Shape;1451;p78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1452" name="Google Shape;1452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3" name="Google Shape;1453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4" name="Google Shape;1454;p78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8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6" name="Google Shape;1456;p7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7" name="Google Shape;145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8" name="Google Shape;1458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7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7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5" name="Google Shape;1465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6" name="Google Shape;1466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8" name="Google Shape;1468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0" name="Google Shape;1470;p7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71" name="Google Shape;147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2" name="Google Shape;1472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3" name="Google Shape;1473;p7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4" name="Google Shape;1474;p7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5" name="Google Shape;1475;p7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6" name="Google Shape;1476;p7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7" name="Google Shape;147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8" name="Google Shape;1478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9" name="Google Shape;1479;p7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3" name="Google Shape;1483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4" name="Google Shape;148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6" name="Google Shape;148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7" name="Google Shape;148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8" name="Google Shape;1488;p8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9" name="Google Shape;1489;p8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8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8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8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5" name="Google Shape;1495;p8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8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8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8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0" name="Google Shape;1500;p8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8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8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8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6" name="Google Shape;1506;p8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7" name="Google Shape;1507;p8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2" name="Google Shape;1512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3" name="Google Shape;1513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4" name="Google Shape;15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5" name="Google Shape;15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6" name="Google Shape;1516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1" name="Google Shape;1521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2" name="Google Shape;1522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3" name="Google Shape;1523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8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8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1" name="Google Shape;1531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2" name="Google Shape;1532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3" name="Google Shape;15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5" name="Google Shape;1535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1" name="Google Shape;1541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2" name="Google Shape;1542;p8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8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8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8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0" name="Google Shape;1550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2" name="Google Shape;1552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3" name="Google Shape;1553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9" name="Google Shape;1559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1" name="Google Shape;1561;p8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8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8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9" name="Google Shape;156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0" name="Google Shape;1570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1" name="Google Shape;1571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2" name="Google Shape;1572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3" name="Google Shape;1573;p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8" name="Google Shape;1578;p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0" name="Google Shape;1580;p8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8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8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8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7" name="Google Shape;1587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8" name="Google Shape;158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9" name="Google Shape;1589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0" name="Google Shape;1590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1" name="Google Shape;1591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1" name="Google Shape;1601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9" name="Google Shape;160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0" name="Google Shape;161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1" name="Google Shape;1611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2" name="Google Shape;161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5" name="Google Shape;1615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3" name="Google Shape;1623;p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8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8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8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2" name="Google Shape;163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3" name="Google Shape;1633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4" name="Google Shape;163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5" name="Google Shape;1635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7" name="Google Shape;1637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5" name="Google Shape;1645;p8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8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8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8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3" name="Google Shape;165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4" name="Google Shape;165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5" name="Google Shape;165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6" name="Google Shape;165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7" name="Google Shape;1667;p8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8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8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8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6" name="Google Shape;167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7" name="Google Shape;1677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8" name="Google Shape;1678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9" name="Google Shape;1689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0" name="Google Shape;1690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1" name="Google Shape;1691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8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8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0" name="Google Shape;1700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1" name="Google Shape;1701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2" name="Google Shape;1702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3" name="Google Shape;170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4" name="Google Shape;1704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3" name="Google Shape;1713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4" name="Google Shape;1714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6" name="Google Shape;1716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6" name="Google Shape;1726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8" name="Google Shape;1728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9" name="Google Shape;1729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1" name="Google Shape;1741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1" name="Google Shape;1751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2" name="Google Shape;1752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3" name="Google Shape;175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4" name="Google Shape;1754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6" name="Google Shape;1766;p9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6" name="Google Shape;1776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7" name="Google Shape;1777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8" name="Google Shape;17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9" name="Google Shape;177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3" name="Google Shape;1783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5" name="Google Shape;1785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3" name="Google Shape;179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9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4" name="Google Shape;1804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5" name="Google Shape;1805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6" name="Google Shape;1806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7" name="Google Shape;1807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1" name="Google Shape;1811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1" name="Google Shape;1821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2" name="Google Shape;1832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4" name="Google Shape;1834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5" name="Google Shape;1835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9" name="Google Shape;1849;p9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9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9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9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0" name="Google Shape;186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1" name="Google Shape;1861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2" name="Google Shape;1862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3" name="Google Shape;1863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7" name="Google Shape;1867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7" name="Google Shape;1877;p9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9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9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9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7" name="Google Shape;188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8" name="Google Shape;1888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9" name="Google Shape;1889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0" name="Google Shape;1890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1" name="Google Shape;1891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3" name="Google Shape;1893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7" name="Google Shape;1897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7" name="Google Shape;190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9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8" name="Google Shape;1918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9" name="Google Shape;1919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0" name="Google Shape;1920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1" name="Google Shape;1921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2" name="Google Shape;1922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4" name="Google Shape;1924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8" name="Google Shape;193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9" name="Google Shape;1949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0" name="Google Shape;1950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1" name="Google Shape;1951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2" name="Google Shape;1952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9" name="Google Shape;1969;p9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9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9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9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80" name="Google Shape;1980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1" name="Google Shape;1981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82" name="Google Shape;198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3" name="Google Shape;1983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4" name="Google Shape;1984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6" name="Google Shape;1986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1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8" name="Google Shape;1988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0" name="Google Shape;2000;p10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0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Google Shape;2009;p10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10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3" name="Google Shape;201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10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5" name="Google Shape;2015;p10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1.xml"/><Relationship Id="rId51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2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  <p:sldLayoutId id="2147483750" r:id="rId51"/>
    <p:sldLayoutId id="2147483751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 Day 6</a:t>
            </a:r>
            <a:endParaRPr/>
          </a:p>
        </p:txBody>
      </p:sp>
      <p:sp>
        <p:nvSpPr>
          <p:cNvPr id="2041" name="Google Shape;2041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Master of the SOC</a:t>
            </a:r>
            <a:endParaRPr/>
          </a:p>
        </p:txBody>
      </p:sp>
      <p:sp>
        <p:nvSpPr>
          <p:cNvPr id="2042" name="Google Shape;2042;p10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p116"/>
          <p:cNvPicPr preferRelativeResize="0"/>
          <p:nvPr/>
        </p:nvPicPr>
        <p:blipFill rotWithShape="1">
          <a:blip r:embed="rId3">
            <a:alphaModFix/>
          </a:blip>
          <a:srcRect b="0" l="-280" r="992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Part 2: Defend Your SOC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53" name="Google Shape;2153;p116"/>
          <p:cNvSpPr txBox="1"/>
          <p:nvPr>
            <p:ph idx="3" type="body"/>
          </p:nvPr>
        </p:nvSpPr>
        <p:spPr>
          <a:xfrm>
            <a:off x="175" y="1604900"/>
            <a:ext cx="3789300" cy="3141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Fortunately, your SOC team recently set up monitoring solutions to help VSI quickly identify what was attacked.</a:t>
            </a:r>
            <a:endParaRPr>
              <a:solidFill>
                <a:srgbClr val="FFFFFF"/>
              </a:solidFill>
            </a:endParaRPr>
          </a:p>
          <a:p>
            <a:pPr indent="-2032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D966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These monitoring solutions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will also help VSI create mitigation strategies to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protect the organization.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54" name="Google Shape;2154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VSI experienced several cyberattacks,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likely from their adversary JobeCorp.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155" name="Google Shape;2155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6" name="Google Shape;2156;p1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" name="Google Shape;216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2163" name="Google Shape;2163;p117"/>
          <p:cNvSpPr txBox="1"/>
          <p:nvPr>
            <p:ph type="title"/>
          </p:nvPr>
        </p:nvSpPr>
        <p:spPr>
          <a:xfrm>
            <a:off x="3600775" y="1388400"/>
            <a:ext cx="5543100" cy="28701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Important:</a:t>
            </a:r>
            <a:r>
              <a:rPr lang="en" sz="23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 One part of this activity requires particularly close attention.  </a:t>
            </a:r>
            <a:endParaRPr sz="23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CC0"/>
        </a:solidFill>
      </p:bgPr>
    </p:bg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Defend Your SOC</a:t>
            </a:r>
            <a:endParaRPr/>
          </a:p>
        </p:txBody>
      </p:sp>
      <p:sp>
        <p:nvSpPr>
          <p:cNvPr id="2169" name="Google Shape;2169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</a:t>
            </a:r>
            <a:r>
              <a:rPr lang="en"/>
              <a:t> you are analyzing a new set of data, after the </a:t>
            </a:r>
            <a:r>
              <a:rPr lang="en"/>
              <a:t>new data file</a:t>
            </a:r>
            <a:r>
              <a:rPr lang="en"/>
              <a:t> is loaded, </a:t>
            </a:r>
            <a:br>
              <a:rPr lang="en"/>
            </a:br>
            <a:r>
              <a:rPr lang="en"/>
              <a:t>the source must be changed on the reports, alerts, and dashboards.</a:t>
            </a:r>
            <a:endParaRPr/>
          </a:p>
        </p:txBody>
      </p:sp>
      <p:sp>
        <p:nvSpPr>
          <p:cNvPr id="2171" name="Google Shape;2171;p118"/>
          <p:cNvSpPr txBox="1"/>
          <p:nvPr/>
        </p:nvSpPr>
        <p:spPr>
          <a:xfrm>
            <a:off x="2890875" y="1541125"/>
            <a:ext cx="6253200" cy="326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91425" spcFirstLastPara="1" rIns="274300" wrap="square" tIns="27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[17/Mar/2020:10:05:03 +0000] "GET /presentations/logstash-monitorama-2013/images/kibana-search.png HTTP/1.1" 200 203023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[17/Mar/2020:10:05:43 +0000] "GET /presentations/logstash-monitorama-2013/images/kibana-dashboard3.png HTTP/1.1" 200 171717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[17/Mar/2020:10:05:47 +0000] "GET /presentations/logstash-monitorama-2013/plugin/highlight/highlight.js HTTP/1.1" 200 26185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[17/Mar/2020:10:05:12 +0000] "GET /presentations/logstash-monitorama-2013/plugin/zoom-js/zoom.js HTTP/1.1" 200 7697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[17/Mar/2020:10:05:07 +0000] "GET /presentations/logstash-monitorama-2013/plugin/notes/notes.js HTTP/1.1" 200 2892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[17/Mar/2020:10:05:34 +0000] "GET /presentations/logstash-monitorama-2013/images/sad-medic.png HTTP/1.1" 200 430406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72" name="Google Shape;2172;p118"/>
          <p:cNvSpPr/>
          <p:nvPr/>
        </p:nvSpPr>
        <p:spPr>
          <a:xfrm flipH="1">
            <a:off x="456900" y="1541125"/>
            <a:ext cx="2131800" cy="95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137150" spcFirstLastPara="1" rIns="9142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Detailed instructions will be provided.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 Hour 15 Minutes</a:t>
            </a:r>
            <a:endParaRPr/>
          </a:p>
        </p:txBody>
      </p:sp>
      <p:sp>
        <p:nvSpPr>
          <p:cNvPr id="2178" name="Google Shape;2178;p119"/>
          <p:cNvSpPr txBox="1"/>
          <p:nvPr>
            <p:ph idx="2" type="title"/>
          </p:nvPr>
        </p:nvSpPr>
        <p:spPr>
          <a:xfrm>
            <a:off x="273900" y="1042875"/>
            <a:ext cx="81234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edium"/>
                <a:ea typeface="Roboto Medium"/>
                <a:cs typeface="Roboto Medium"/>
                <a:sym typeface="Roboto Medium"/>
              </a:rPr>
              <a:t>Part 2: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 Defend Your SOC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You will use your newly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implemented monitoring solutions to help VSI quickly identify what was attacked.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" name="Google Shape;218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932" y="0"/>
            <a:ext cx="91519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121"/>
          <p:cNvSpPr txBox="1"/>
          <p:nvPr>
            <p:ph type="title"/>
          </p:nvPr>
        </p:nvSpPr>
        <p:spPr>
          <a:xfrm>
            <a:off x="0" y="181325"/>
            <a:ext cx="8954700" cy="1269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This week’s</a:t>
            </a: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 homework will be a continuation of today’s activities, focusing on how to mitigate against the attacks you identified.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90" name="Google Shape;2190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Google Shape;2195;p122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0" y="0"/>
            <a:ext cx="9182097" cy="5164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122"/>
          <p:cNvSpPr/>
          <p:nvPr/>
        </p:nvSpPr>
        <p:spPr>
          <a:xfrm>
            <a:off x="0" y="-101925"/>
            <a:ext cx="9182100" cy="1343100"/>
          </a:xfrm>
          <a:prstGeom prst="rect">
            <a:avLst/>
          </a:prstGeom>
          <a:gradFill>
            <a:gsLst>
              <a:gs pos="0">
                <a:srgbClr val="21071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22"/>
          <p:cNvSpPr txBox="1"/>
          <p:nvPr>
            <p:ph idx="1" type="subTitle"/>
          </p:nvPr>
        </p:nvSpPr>
        <p:spPr>
          <a:xfrm>
            <a:off x="0" y="3721925"/>
            <a:ext cx="9144000" cy="796200"/>
          </a:xfrm>
          <a:prstGeom prst="rect">
            <a:avLst/>
          </a:prstGeom>
          <a:noFill/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Good work!</a:t>
            </a:r>
            <a:endParaRPr sz="4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7" name="Google Shape;2047;p10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0" y="0"/>
            <a:ext cx="9182097" cy="5164934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108"/>
          <p:cNvSpPr/>
          <p:nvPr/>
        </p:nvSpPr>
        <p:spPr>
          <a:xfrm>
            <a:off x="0" y="-101925"/>
            <a:ext cx="9182100" cy="1343100"/>
          </a:xfrm>
          <a:prstGeom prst="rect">
            <a:avLst/>
          </a:prstGeom>
          <a:gradFill>
            <a:gsLst>
              <a:gs pos="0">
                <a:srgbClr val="21071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08"/>
          <p:cNvSpPr txBox="1"/>
          <p:nvPr>
            <p:ph idx="1" type="subTitle"/>
          </p:nvPr>
        </p:nvSpPr>
        <p:spPr>
          <a:xfrm>
            <a:off x="0" y="327975"/>
            <a:ext cx="9144000" cy="348000"/>
          </a:xfrm>
          <a:prstGeom prst="rect">
            <a:avLst/>
          </a:prstGeom>
          <a:noFill/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Today, we will review many SIEM and Splunk </a:t>
            </a:r>
            <a:br>
              <a:rPr lang="en" sz="2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concepts and tools in a comprehensive activity called:</a:t>
            </a:r>
            <a:endParaRPr sz="2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50" name="Google Shape;2050;p10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D4FE"/>
        </a:solidFill>
      </p:bgPr>
    </p:bg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109"/>
          <p:cNvPicPr preferRelativeResize="0"/>
          <p:nvPr/>
        </p:nvPicPr>
        <p:blipFill rotWithShape="1">
          <a:blip r:embed="rId3">
            <a:alphaModFix/>
          </a:blip>
          <a:srcRect b="21429" l="11118" r="11126" t="816"/>
          <a:stretch/>
        </p:blipFill>
        <p:spPr>
          <a:xfrm>
            <a:off x="459" y="0"/>
            <a:ext cx="914308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Master of the SOC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7" name="Google Shape;2057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this activity, you will work in groups of three or four as SOC analysts.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8" name="Google Shape;2058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09"/>
          <p:cNvSpPr/>
          <p:nvPr/>
        </p:nvSpPr>
        <p:spPr>
          <a:xfrm>
            <a:off x="1629525" y="1423550"/>
            <a:ext cx="2349900" cy="4761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0" name="Google Shape;2060;p109"/>
          <p:cNvGrpSpPr/>
          <p:nvPr/>
        </p:nvGrpSpPr>
        <p:grpSpPr>
          <a:xfrm>
            <a:off x="457200" y="1421300"/>
            <a:ext cx="990120" cy="533482"/>
            <a:chOff x="457191" y="1378809"/>
            <a:chExt cx="1290900" cy="695454"/>
          </a:xfrm>
        </p:grpSpPr>
        <p:sp>
          <p:nvSpPr>
            <p:cNvPr id="2061" name="Google Shape;2061;p109"/>
            <p:cNvSpPr/>
            <p:nvPr/>
          </p:nvSpPr>
          <p:spPr>
            <a:xfrm>
              <a:off x="457191" y="1378809"/>
              <a:ext cx="1290900" cy="621300"/>
            </a:xfrm>
            <a:prstGeom prst="roundRect">
              <a:avLst>
                <a:gd fmla="val 16667" name="adj"/>
              </a:avLst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Part 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2" name="Google Shape;2062;p10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3" name="Google Shape;2063;p109"/>
          <p:cNvSpPr txBox="1"/>
          <p:nvPr>
            <p:ph idx="1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will be provided logs of typical business activity for a fictional organization.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FF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</a:t>
            </a: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must analyze these logs and use them to create reports, alerts, and dashboards.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4" name="Google Shape;2064;p109"/>
          <p:cNvSpPr txBox="1"/>
          <p:nvPr>
            <p:ph idx="2" type="subTitle"/>
          </p:nvPr>
        </p:nvSpPr>
        <p:spPr>
          <a:xfrm>
            <a:off x="1629525" y="1423475"/>
            <a:ext cx="2091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Create Your SOC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5" name="Google Shape;2065;p109"/>
          <p:cNvSpPr/>
          <p:nvPr/>
        </p:nvSpPr>
        <p:spPr>
          <a:xfrm>
            <a:off x="6300525" y="1423550"/>
            <a:ext cx="2349900" cy="476100"/>
          </a:xfrm>
          <a:prstGeom prst="roundRect">
            <a:avLst>
              <a:gd fmla="val 16667" name="adj"/>
            </a:avLst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6" name="Google Shape;2066;p109"/>
          <p:cNvGrpSpPr/>
          <p:nvPr/>
        </p:nvGrpSpPr>
        <p:grpSpPr>
          <a:xfrm>
            <a:off x="5128200" y="1421300"/>
            <a:ext cx="990120" cy="533482"/>
            <a:chOff x="457191" y="1378809"/>
            <a:chExt cx="1290900" cy="695454"/>
          </a:xfrm>
        </p:grpSpPr>
        <p:sp>
          <p:nvSpPr>
            <p:cNvPr id="2067" name="Google Shape;2067;p109"/>
            <p:cNvSpPr/>
            <p:nvPr/>
          </p:nvSpPr>
          <p:spPr>
            <a:xfrm>
              <a:off x="457191" y="1378809"/>
              <a:ext cx="1290900" cy="621300"/>
            </a:xfrm>
            <a:prstGeom prst="roundRect">
              <a:avLst>
                <a:gd fmla="val 16667" name="adj"/>
              </a:avLst>
            </a:pr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Part 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68" name="Google Shape;2068;p10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F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9" name="Google Shape;2069;p109"/>
          <p:cNvSpPr txBox="1"/>
          <p:nvPr>
            <p:ph idx="3" type="subTitle"/>
          </p:nvPr>
        </p:nvSpPr>
        <p:spPr>
          <a:xfrm>
            <a:off x="4658700" y="2135850"/>
            <a:ext cx="44853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will be provided multiple logs containing suspicious activity.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00F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must use the monitoring tools </a:t>
            </a:r>
            <a:b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created in Part 1 to analyze and protect your organization from potential attacks.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0" name="Google Shape;2070;p109"/>
          <p:cNvSpPr txBox="1"/>
          <p:nvPr>
            <p:ph idx="4" type="subTitle"/>
          </p:nvPr>
        </p:nvSpPr>
        <p:spPr>
          <a:xfrm>
            <a:off x="6300525" y="1423475"/>
            <a:ext cx="2235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Protect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Your SOC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1" name="Google Shape;2071;p10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cxnSp>
        <p:nvCxnSpPr>
          <p:cNvPr id="2072" name="Google Shape;2072;p109"/>
          <p:cNvCxnSpPr/>
          <p:nvPr/>
        </p:nvCxnSpPr>
        <p:spPr>
          <a:xfrm>
            <a:off x="4579050" y="1426250"/>
            <a:ext cx="0" cy="2230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3" name="Google Shape;2073;p10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  <p:cxnSp>
        <p:nvCxnSpPr>
          <p:cNvPr id="2074" name="Google Shape;207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Google Shape;2079;p110"/>
          <p:cNvPicPr preferRelativeResize="0"/>
          <p:nvPr/>
        </p:nvPicPr>
        <p:blipFill rotWithShape="1">
          <a:blip r:embed="rId3">
            <a:alphaModFix/>
          </a:blip>
          <a:srcRect b="39376" l="25733" r="0" t="754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10"/>
          <p:cNvSpPr/>
          <p:nvPr/>
        </p:nvSpPr>
        <p:spPr>
          <a:xfrm flipH="1" rot="-5400000">
            <a:off x="343225" y="-343050"/>
            <a:ext cx="5104500" cy="5790600"/>
          </a:xfrm>
          <a:prstGeom prst="rect">
            <a:avLst/>
          </a:prstGeom>
          <a:gradFill>
            <a:gsLst>
              <a:gs pos="0">
                <a:srgbClr val="4E494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Master of the SOC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2" name="Google Shape;2082;p110"/>
          <p:cNvSpPr txBox="1"/>
          <p:nvPr>
            <p:ph idx="1" type="subTitle"/>
          </p:nvPr>
        </p:nvSpPr>
        <p:spPr>
          <a:xfrm>
            <a:off x="0" y="675975"/>
            <a:ext cx="4281300" cy="3648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Your groups will be acting as SOC analysts at a small company called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Virtual Space Industries (VSI).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83" name="Google Shape;2083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10"/>
          <p:cNvSpPr txBox="1"/>
          <p:nvPr>
            <p:ph idx="3" type="body"/>
          </p:nvPr>
        </p:nvSpPr>
        <p:spPr>
          <a:xfrm>
            <a:off x="175" y="1865250"/>
            <a:ext cx="4124400" cy="1413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15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VSI specializes in the design of virtual reality programs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for businesses.</a:t>
            </a:r>
            <a:endParaRPr sz="1600">
              <a:solidFill>
                <a:srgbClr val="FFFFFF"/>
              </a:solidFill>
            </a:endParaRPr>
          </a:p>
          <a:p>
            <a:pPr indent="-215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VSI has heard rumors that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a competitor, JobeCorp,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may be planning cyberattacks to disrupt VSI’s business.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2085" name="Google Shape;2085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1"/>
          <p:cNvPicPr preferRelativeResize="0"/>
          <p:nvPr/>
        </p:nvPicPr>
        <p:blipFill rotWithShape="1">
          <a:blip r:embed="rId3">
            <a:alphaModFix/>
          </a:blip>
          <a:srcRect b="0" l="6654" r="1560" t="0"/>
          <a:stretch/>
        </p:blipFill>
        <p:spPr>
          <a:xfrm>
            <a:off x="0" y="0"/>
            <a:ext cx="9168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1"/>
          <p:cNvSpPr txBox="1"/>
          <p:nvPr>
            <p:ph idx="1" type="subTitle"/>
          </p:nvPr>
        </p:nvSpPr>
        <p:spPr>
          <a:xfrm>
            <a:off x="0" y="1190325"/>
            <a:ext cx="4632600" cy="2723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As SOC analysts, you are tasked with using Splunk </a:t>
            </a:r>
            <a:b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 monitor against potential attacks on your systems and applications.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93" name="Google Shape;2093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CC0"/>
        </a:solidFill>
      </p:bgPr>
    </p:bg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of the SOC</a:t>
            </a:r>
            <a:endParaRPr/>
          </a:p>
        </p:txBody>
      </p:sp>
      <p:sp>
        <p:nvSpPr>
          <p:cNvPr id="2100" name="Google Shape;2100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Networking team provided you with past logs to help you develop baselines and create reports, alerts, and dashboards.</a:t>
            </a:r>
            <a:endParaRPr/>
          </a:p>
        </p:txBody>
      </p:sp>
      <p:sp>
        <p:nvSpPr>
          <p:cNvPr id="2101" name="Google Shape;2101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103" name="Google Shape;2103;p112"/>
          <p:cNvSpPr txBox="1"/>
          <p:nvPr/>
        </p:nvSpPr>
        <p:spPr>
          <a:xfrm>
            <a:off x="2890875" y="1541125"/>
            <a:ext cx="6253200" cy="326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91425" spcFirstLastPara="1" rIns="2743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[17/Mar/2020:10:05:03 +0000] "GET /presentations/logstash-monitorama-2013/images/kibana-search.png HTTP/1.1" 200 203023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[17/Mar/2020:10:05:43 +0000] "GET /presentations/logstash-monitorama-2013/images/kibana-dashboard3.png HTTP/1.1" 200 171717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[17/Mar/2020:10:05:47 +0000] "GET /presentations/logstash-monitorama-2013/plugin/highlight/highlight.js HTTP/1.1" 200 26185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[17/Mar/2020:10:05:12 +0000] "GET /presentations/logstash-monitorama-2013/plugin/zoom-js/zoom.js HTTP/1.1" 200 7697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[17/Mar/2020:10:05:07 +0000] "GET /presentations/logstash-monitorama-2013/plugin/notes/notes.js HTTP/1.1" 200 2892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83.149.9.216 - - [17/Mar/2020:10:05:34 +0000] "GET /presentations/logstash-monitorama-2013/images/sad-medic.png HTTP/1.1" 200 430406 "http://semicomplete.com/presentations/logstash-monitorama-2013/" "Mozilla/5.0 (Macintosh; Intel Mac OS X 10_9_1) AppleWebKit/537.36 (KHTML, like Gecko) Chrome/32.0.1700.77 Safari/537.36"</a:t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04" name="Google Shape;2104;p112"/>
          <p:cNvSpPr/>
          <p:nvPr/>
        </p:nvSpPr>
        <p:spPr>
          <a:xfrm flipH="1">
            <a:off x="-352525" y="1541125"/>
            <a:ext cx="3132600" cy="205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FF00"/>
          </a:solidFill>
          <a:ln>
            <a:noFill/>
          </a:ln>
        </p:spPr>
        <p:txBody>
          <a:bodyPr anchorCtr="0" anchor="ctr" bIns="91425" lIns="731500" spcFirstLastPara="1" rIns="9142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After you design your monitoring solutions, you will use logs of attacks from JobeCorp to determine if your monitoring solutions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were successful.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13"/>
          <p:cNvSpPr/>
          <p:nvPr/>
        </p:nvSpPr>
        <p:spPr>
          <a:xfrm>
            <a:off x="-12300" y="0"/>
            <a:ext cx="9213600" cy="5143500"/>
          </a:xfrm>
          <a:prstGeom prst="rect">
            <a:avLst/>
          </a:prstGeom>
          <a:solidFill>
            <a:srgbClr val="B00B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13"/>
          <p:cNvSpPr/>
          <p:nvPr/>
        </p:nvSpPr>
        <p:spPr>
          <a:xfrm rot="-190912">
            <a:off x="1860678" y="-571897"/>
            <a:ext cx="6064249" cy="7504661"/>
          </a:xfrm>
          <a:prstGeom prst="roundRect">
            <a:avLst>
              <a:gd fmla="val 2847" name="adj"/>
            </a:avLst>
          </a:prstGeom>
          <a:solidFill>
            <a:srgbClr val="2012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1" name="Google Shape;2111;p113"/>
          <p:cNvGrpSpPr/>
          <p:nvPr/>
        </p:nvGrpSpPr>
        <p:grpSpPr>
          <a:xfrm rot="-190904">
            <a:off x="1649232" y="-759041"/>
            <a:ext cx="6064145" cy="7504660"/>
            <a:chOff x="-3700700" y="53575"/>
            <a:chExt cx="6064500" cy="7505100"/>
          </a:xfrm>
        </p:grpSpPr>
        <p:sp>
          <p:nvSpPr>
            <p:cNvPr id="2112" name="Google Shape;2112;p113"/>
            <p:cNvSpPr/>
            <p:nvPr/>
          </p:nvSpPr>
          <p:spPr>
            <a:xfrm>
              <a:off x="-3700700" y="53575"/>
              <a:ext cx="6064500" cy="7505100"/>
            </a:xfrm>
            <a:prstGeom prst="roundRect">
              <a:avLst>
                <a:gd fmla="val 2847" name="adj"/>
              </a:avLst>
            </a:prstGeom>
            <a:solidFill>
              <a:srgbClr val="351C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13"/>
            <p:cNvSpPr/>
            <p:nvPr/>
          </p:nvSpPr>
          <p:spPr>
            <a:xfrm>
              <a:off x="-3548300" y="533700"/>
              <a:ext cx="5755800" cy="6851400"/>
            </a:xfrm>
            <a:prstGeom prst="roundRect">
              <a:avLst>
                <a:gd fmla="val 1422" name="adj"/>
              </a:avLst>
            </a:prstGeom>
            <a:solidFill>
              <a:srgbClr val="FFFD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13"/>
            <p:cNvSpPr/>
            <p:nvPr/>
          </p:nvSpPr>
          <p:spPr>
            <a:xfrm>
              <a:off x="-1954250" y="330175"/>
              <a:ext cx="2571600" cy="5820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A9B7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13"/>
            <p:cNvSpPr/>
            <p:nvPr/>
          </p:nvSpPr>
          <p:spPr>
            <a:xfrm>
              <a:off x="-1619300" y="195875"/>
              <a:ext cx="1897800" cy="2646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6" name="Google Shape;2116;p113"/>
          <p:cNvSpPr txBox="1"/>
          <p:nvPr>
            <p:ph type="title"/>
          </p:nvPr>
        </p:nvSpPr>
        <p:spPr>
          <a:xfrm rot="-190868">
            <a:off x="1428178" y="126921"/>
            <a:ext cx="5838597" cy="540533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Guidelines</a:t>
            </a:r>
            <a:endParaRPr/>
          </a:p>
        </p:txBody>
      </p:sp>
      <p:sp>
        <p:nvSpPr>
          <p:cNvPr id="2117" name="Google Shape;2117;p113"/>
          <p:cNvSpPr/>
          <p:nvPr/>
        </p:nvSpPr>
        <p:spPr>
          <a:xfrm rot="-190873">
            <a:off x="2484469" y="758811"/>
            <a:ext cx="4816723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Groups will be provided two VSI logs files: a Windows server and an Apache web server.</a:t>
            </a:r>
            <a:endParaRPr sz="1600"/>
          </a:p>
        </p:txBody>
      </p:sp>
      <p:pic>
        <p:nvPicPr>
          <p:cNvPr id="2118" name="Google Shape;2118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1946753" y="956576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3"/>
          <p:cNvSpPr/>
          <p:nvPr/>
        </p:nvSpPr>
        <p:spPr>
          <a:xfrm rot="-190909">
            <a:off x="2531880" y="1350471"/>
            <a:ext cx="4794191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the Splunk </a:t>
            </a:r>
            <a:r>
              <a:rPr lang="en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Search &amp; Reporting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application.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0" name="Google Shape;2120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1989541" y="1570539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13"/>
          <p:cNvSpPr/>
          <p:nvPr/>
        </p:nvSpPr>
        <p:spPr>
          <a:xfrm rot="-190873">
            <a:off x="2586419" y="1976449"/>
            <a:ext cx="4816723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each group, each individual student should be working in their own Splunk environment to conduct the activities.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2" name="Google Shape;2122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032003" y="2184514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13"/>
          <p:cNvSpPr/>
          <p:nvPr/>
        </p:nvSpPr>
        <p:spPr>
          <a:xfrm rot="-190838">
            <a:off x="2648739" y="2577851"/>
            <a:ext cx="4785171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 student in each group should have the "master" Splunk SOC environment that contains all of the deliverables.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4" name="Google Shape;2124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091478" y="2794739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3"/>
          <p:cNvSpPr/>
          <p:nvPr/>
        </p:nvSpPr>
        <p:spPr>
          <a:xfrm rot="-190802">
            <a:off x="2697790" y="3195007"/>
            <a:ext cx="4786070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group must complete all deliverables. Each group decides how the SOC is designed and deliverables are achieved.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6" name="Google Shape;2126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141603" y="3404951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13"/>
          <p:cNvSpPr/>
          <p:nvPr/>
        </p:nvSpPr>
        <p:spPr>
          <a:xfrm rot="-190911">
            <a:off x="2767826" y="3805774"/>
            <a:ext cx="4734699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Groups can use any resource while completing the activity: class notes, slides, Splunk online resources, etc.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8" name="Google Shape;2128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202828" y="4014389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13"/>
          <p:cNvSpPr/>
          <p:nvPr/>
        </p:nvSpPr>
        <p:spPr>
          <a:xfrm rot="-190874">
            <a:off x="2810630" y="4414153"/>
            <a:ext cx="4730189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time permits, several groups can present their SOC at the end of class.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0" name="Google Shape;2130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272828" y="4608589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Hour 15 Minutes</a:t>
            </a:r>
            <a:endParaRPr/>
          </a:p>
        </p:txBody>
      </p:sp>
      <p:sp>
        <p:nvSpPr>
          <p:cNvPr id="2137" name="Google Shape;2137;p1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edium"/>
                <a:ea typeface="Roboto Medium"/>
                <a:cs typeface="Roboto Medium"/>
                <a:sym typeface="Roboto Medium"/>
              </a:rPr>
              <a:t>Part 1: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 Create Your SOC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As SOC analysts, you are tasked with using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Splunk to monitor against potential attacks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on your systems and applications.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38" name="Google Shape;2138;p11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115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0" y="0"/>
            <a:ext cx="9182097" cy="5164934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15"/>
          <p:cNvSpPr/>
          <p:nvPr/>
        </p:nvSpPr>
        <p:spPr>
          <a:xfrm>
            <a:off x="0" y="-101925"/>
            <a:ext cx="9182100" cy="1343100"/>
          </a:xfrm>
          <a:prstGeom prst="rect">
            <a:avLst/>
          </a:prstGeom>
          <a:gradFill>
            <a:gsLst>
              <a:gs pos="0">
                <a:srgbClr val="21071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15"/>
          <p:cNvSpPr txBox="1"/>
          <p:nvPr>
            <p:ph idx="1" type="subTitle"/>
          </p:nvPr>
        </p:nvSpPr>
        <p:spPr>
          <a:xfrm>
            <a:off x="-76025" y="3740100"/>
            <a:ext cx="9144000" cy="796200"/>
          </a:xfrm>
          <a:prstGeom prst="rect">
            <a:avLst/>
          </a:prstGeom>
          <a:noFill/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BREAK</a:t>
            </a:r>
            <a:endParaRPr sz="4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6" name="Google Shape;2146;p11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